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1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1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6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1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2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5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8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2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</a:t>
            </a:r>
            <a:r>
              <a:rPr lang="ko-KR" altLang="en-US" sz="1400" dirty="0" smtClean="0">
                <a:solidFill>
                  <a:srgbClr val="E64B55"/>
                </a:solidFill>
              </a:rPr>
              <a:t>저장됨 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622" y="4261153"/>
            <a:ext cx="4145494" cy="178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16216" r="43173"/>
          <a:stretch/>
        </p:blipFill>
        <p:spPr>
          <a:xfrm>
            <a:off x="1867610" y="4177223"/>
            <a:ext cx="3033347" cy="2528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1619" y="639780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회원가입 인증 메일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849" y="4210130"/>
            <a:ext cx="4246131" cy="24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929</Words>
  <Application>Microsoft Office PowerPoint</Application>
  <PresentationFormat>와이드스크린</PresentationFormat>
  <Paragraphs>455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HY헤드라인M</vt:lpstr>
      <vt:lpstr>나눔바른고딕</vt:lpstr>
      <vt:lpstr>맑은 고딕</vt:lpstr>
      <vt:lpstr>Adobe Arabic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78</cp:revision>
  <dcterms:created xsi:type="dcterms:W3CDTF">2020-11-20T20:49:48Z</dcterms:created>
  <dcterms:modified xsi:type="dcterms:W3CDTF">2020-11-22T06:48:29Z</dcterms:modified>
</cp:coreProperties>
</file>